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embeddedFontLst>
    <p:embeddedFont>
      <p:font typeface="Lexend SemiBold"/>
      <p:regular r:id="rId24"/>
      <p:bold r:id="rId25"/>
    </p:embeddedFont>
    <p:embeddedFont>
      <p:font typeface="Oswald Medium"/>
      <p:regular r:id="rId26"/>
      <p:bold r:id="rId27"/>
    </p:embeddedFont>
    <p:embeddedFont>
      <p:font typeface="Roboto"/>
      <p:regular r:id="rId28"/>
      <p:bold r:id="rId29"/>
      <p:italic r:id="rId30"/>
      <p:boldItalic r:id="rId31"/>
    </p:embeddedFont>
    <p:embeddedFont>
      <p:font typeface="Roboto Medium"/>
      <p:regular r:id="rId32"/>
      <p:bold r:id="rId33"/>
      <p:italic r:id="rId34"/>
      <p:boldItalic r:id="rId35"/>
    </p:embeddedFont>
    <p:embeddedFont>
      <p:font typeface="Lexend Medium"/>
      <p:regular r:id="rId36"/>
      <p:bold r:id="rId37"/>
    </p:embeddedFont>
    <p:embeddedFont>
      <p:font typeface="Oswald"/>
      <p:regular r:id="rId38"/>
      <p:bold r:id="rId39"/>
    </p:embeddedFont>
    <p:embeddedFont>
      <p:font typeface="Lexend Black"/>
      <p:bold r:id="rId4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LexendBlack-bold.fntdata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LexendSemiBold-regular.fntdata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OswaldMedium-regular.fntdata"/><Relationship Id="rId25" Type="http://schemas.openxmlformats.org/officeDocument/2006/relationships/font" Target="fonts/LexendSemiBold-bold.fntdata"/><Relationship Id="rId28" Type="http://schemas.openxmlformats.org/officeDocument/2006/relationships/font" Target="fonts/Roboto-regular.fntdata"/><Relationship Id="rId27" Type="http://schemas.openxmlformats.org/officeDocument/2006/relationships/font" Target="fonts/OswaldMedium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Roboto-boldItalic.fntdata"/><Relationship Id="rId30" Type="http://schemas.openxmlformats.org/officeDocument/2006/relationships/font" Target="fonts/Roboto-italic.fntdata"/><Relationship Id="rId11" Type="http://schemas.openxmlformats.org/officeDocument/2006/relationships/slide" Target="slides/slide6.xml"/><Relationship Id="rId33" Type="http://schemas.openxmlformats.org/officeDocument/2006/relationships/font" Target="fonts/RobotoMedium-bold.fntdata"/><Relationship Id="rId10" Type="http://schemas.openxmlformats.org/officeDocument/2006/relationships/slide" Target="slides/slide5.xml"/><Relationship Id="rId32" Type="http://schemas.openxmlformats.org/officeDocument/2006/relationships/font" Target="fonts/RobotoMedium-regular.fntdata"/><Relationship Id="rId13" Type="http://schemas.openxmlformats.org/officeDocument/2006/relationships/slide" Target="slides/slide8.xml"/><Relationship Id="rId35" Type="http://schemas.openxmlformats.org/officeDocument/2006/relationships/font" Target="fonts/RobotoMedium-boldItalic.fntdata"/><Relationship Id="rId12" Type="http://schemas.openxmlformats.org/officeDocument/2006/relationships/slide" Target="slides/slide7.xml"/><Relationship Id="rId34" Type="http://schemas.openxmlformats.org/officeDocument/2006/relationships/font" Target="fonts/RobotoMedium-italic.fntdata"/><Relationship Id="rId15" Type="http://schemas.openxmlformats.org/officeDocument/2006/relationships/slide" Target="slides/slide10.xml"/><Relationship Id="rId37" Type="http://schemas.openxmlformats.org/officeDocument/2006/relationships/font" Target="fonts/LexendMedium-bold.fntdata"/><Relationship Id="rId14" Type="http://schemas.openxmlformats.org/officeDocument/2006/relationships/slide" Target="slides/slide9.xml"/><Relationship Id="rId36" Type="http://schemas.openxmlformats.org/officeDocument/2006/relationships/font" Target="fonts/LexendMedium-regular.fntdata"/><Relationship Id="rId17" Type="http://schemas.openxmlformats.org/officeDocument/2006/relationships/slide" Target="slides/slide12.xml"/><Relationship Id="rId39" Type="http://schemas.openxmlformats.org/officeDocument/2006/relationships/font" Target="fonts/Oswald-bold.fntdata"/><Relationship Id="rId16" Type="http://schemas.openxmlformats.org/officeDocument/2006/relationships/slide" Target="slides/slide11.xml"/><Relationship Id="rId38" Type="http://schemas.openxmlformats.org/officeDocument/2006/relationships/font" Target="fonts/Oswald-regular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afa702a210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Will do </a:t>
            </a:r>
            <a:r>
              <a:rPr lang="en"/>
              <a:t>recording</a:t>
            </a:r>
            <a:r>
              <a:rPr lang="en"/>
              <a:t> after break </a:t>
            </a:r>
            <a:endParaRPr/>
          </a:p>
        </p:txBody>
      </p:sp>
      <p:sp>
        <p:nvSpPr>
          <p:cNvPr id="52" name="Google Shape;52;g2afa702a210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4fdab85fa3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4fdab85fa3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4fdab85fa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34fdab85fa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3cb14af5fc_0_0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28" name="Google Shape;228;g33cb14af5fc_0_0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29" name="Google Shape;229;g33cb14af5fc_0_0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g33cb14af5fc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project includes data form Language Navigator surveys, semi-structured interviews, community health forums, and reviews of institutional policies around language services. </a:t>
            </a:r>
            <a:endParaRPr/>
          </a:p>
        </p:txBody>
      </p:sp>
      <p:sp>
        <p:nvSpPr>
          <p:cNvPr id="231" name="Google Shape;231;g33cb14af5fc_0_0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32" name="Google Shape;232;g33cb14af5fc_0_0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4fdab85fa3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34fdab85fa3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2afa702a210_0_14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g2afa702a210_0_14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4fdab85fa3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34fdab85fa3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4fdab85fa3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34fdab85fa3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4fdab85fa3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34fdab85fa3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2afa702a210_0_17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g2afa702a210_0_17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afa702a210_0_1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g2afa702a210_0_1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afa702a210_0_2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g2afa702a210_0_2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3dcc8d5199_0_52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33dcc8d5199_0_52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afa702a210_0_5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2afa702a210_0_54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afa702a210_0_76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47" name="Google Shape;147;g2afa702a210_0_76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48" name="Google Shape;148;g2afa702a210_0_76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g2afa702a210_0_7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project includes data form Language Navigator surveys, semi-structured interviews, community health forums, and reviews of institutional policies around language services. </a:t>
            </a:r>
            <a:endParaRPr/>
          </a:p>
        </p:txBody>
      </p:sp>
      <p:sp>
        <p:nvSpPr>
          <p:cNvPr id="150" name="Google Shape;150;g2afa702a210_0_76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51" name="Google Shape;151;g2afa702a210_0_76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afa702a210_0_9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2afa702a210_0_93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afa702a210_0_11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g2afa702a210_0_11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4fdab85fa3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4fdab85fa3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8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" name="Google Shape;57;p13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8" name="Google Shape;58;p13"/>
          <p:cNvSpPr txBox="1"/>
          <p:nvPr/>
        </p:nvSpPr>
        <p:spPr>
          <a:xfrm>
            <a:off x="703125" y="1619250"/>
            <a:ext cx="72600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Lexend Black"/>
                <a:ea typeface="Lexend Black"/>
                <a:cs typeface="Lexend Black"/>
                <a:sym typeface="Lexend Black"/>
              </a:rPr>
              <a:t>                   </a:t>
            </a:r>
            <a:r>
              <a:rPr lang="en" sz="2900">
                <a:solidFill>
                  <a:schemeClr val="dk1"/>
                </a:solidFill>
                <a:latin typeface="Lexend Black"/>
                <a:ea typeface="Lexend Black"/>
                <a:cs typeface="Lexend Black"/>
                <a:sym typeface="Lexend Black"/>
              </a:rPr>
              <a:t>တၢ်ဒုးသ့ၣ်ညါပာ်ဖျါထီၣ်က့ၤဆူပှၤတဝၢအအိၣ်</a:t>
            </a:r>
            <a:r>
              <a:rPr i="0" lang="en" sz="6200" u="none" cap="none" strike="noStrike">
                <a:solidFill>
                  <a:srgbClr val="FFFFFF"/>
                </a:solidFill>
                <a:latin typeface="Lexend Black"/>
                <a:ea typeface="Lexend Black"/>
                <a:cs typeface="Lexend Black"/>
                <a:sym typeface="Lexend Black"/>
              </a:rPr>
              <a:t> </a:t>
            </a:r>
            <a:endParaRPr sz="600">
              <a:latin typeface="Lexend Black"/>
              <a:ea typeface="Lexend Black"/>
              <a:cs typeface="Lexend Black"/>
              <a:sym typeface="Lexend Black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101842" y="3282314"/>
            <a:ext cx="2861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9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</a:t>
            </a:r>
            <a:endParaRPr sz="700"/>
          </a:p>
        </p:txBody>
      </p:sp>
      <p:sp>
        <p:nvSpPr>
          <p:cNvPr id="60" name="Google Shape;60;p13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1" name="Google Shape;61;p13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2"/>
          <p:cNvSpPr txBox="1"/>
          <p:nvPr/>
        </p:nvSpPr>
        <p:spPr>
          <a:xfrm>
            <a:off x="2102550" y="334400"/>
            <a:ext cx="4938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ကိာ်ပူၤတၢ်အိၣ်ဆူၣ်အိချ့</a:t>
            </a:r>
            <a:endParaRPr sz="3000"/>
          </a:p>
        </p:txBody>
      </p:sp>
      <p:sp>
        <p:nvSpPr>
          <p:cNvPr id="217" name="Google Shape;217;p22"/>
          <p:cNvSpPr txBox="1"/>
          <p:nvPr/>
        </p:nvSpPr>
        <p:spPr>
          <a:xfrm>
            <a:off x="942000" y="1116925"/>
            <a:ext cx="6496800" cy="12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1</a:t>
            </a:r>
            <a:r>
              <a:rPr lang="en" sz="16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.တၢ်ကလဲၤထံၣ်လိာ်သးဒီးမဲကသံၣ်သရၣ်န့ၤကီမးခီပျိလၢအပှ့ၤဒိၣ်မးအဃိ</a:t>
            </a:r>
            <a:endParaRPr sz="1600"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,မဲကသံၣ်သရၣ်/မုၣ်လၢကတူၣ်လိာ်ဝဲမဲၤဒံၤခဲ/မဲၤဒံၤခ့းသ့ၣ်တဖၣ်တအိၣ်ဝဲအါဘၣ်,မ့အိၣ်သနါက့ဘၣ်အိၣ်ခိးတၢ်ယံာ်,</a:t>
            </a:r>
            <a:endParaRPr sz="1600"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ဒီးမ့တမ့ၢ်မဲလၢတၢ်ဘၣ်လိၣ်ဘြီသ့ၣ်တဖၣ်န့ၤတၢ်တအုၣ်ကီဘၣ်</a:t>
            </a:r>
            <a:endParaRPr sz="1700"/>
          </a:p>
        </p:txBody>
      </p:sp>
      <p:sp>
        <p:nvSpPr>
          <p:cNvPr id="218" name="Google Shape;218;p22"/>
          <p:cNvSpPr txBox="1"/>
          <p:nvPr/>
        </p:nvSpPr>
        <p:spPr>
          <a:xfrm>
            <a:off x="791600" y="2663300"/>
            <a:ext cx="5820000" cy="102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2.အါတက့ၢ်ပှၤလၢကတိၤကညီကျိာ်သ့ၣ်တဖၣ်အဝဲသ့ၣ်တဒိးန့ၢ်ဘၣ်ပှၤကျိာ်ထံတၢ်ဖဲအဝဲသ့ၣ်လဲလၢမဲကသံၣ်သရၣ်/မုၣ်အိၣ်အဆၢကတီၢ်ဘၣ်</a:t>
            </a:r>
            <a:endParaRPr sz="1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3"/>
          <p:cNvSpPr txBox="1"/>
          <p:nvPr/>
        </p:nvSpPr>
        <p:spPr>
          <a:xfrm>
            <a:off x="1133075" y="286650"/>
            <a:ext cx="54441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တၢ်မၤန့ၢ်တၢ်အိၣ်ဆူၣ်အိၣ်ချ့တၢ်ကွၢ်ထွဲအခွဲးယာ်</a:t>
            </a:r>
            <a:endParaRPr b="1" sz="2000"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5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24" name="Google Shape;224;p23"/>
          <p:cNvSpPr txBox="1"/>
          <p:nvPr/>
        </p:nvSpPr>
        <p:spPr>
          <a:xfrm>
            <a:off x="1133075" y="1472850"/>
            <a:ext cx="63378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D1C1D"/>
              </a:buClr>
              <a:buSzPts val="1400"/>
              <a:buFont typeface="Lexend Medium"/>
              <a:buAutoNum type="arabicPeriod"/>
            </a:pPr>
            <a:r>
              <a:rPr lang="en">
                <a:solidFill>
                  <a:srgbClr val="1D1C1D"/>
                </a:solidFill>
                <a:latin typeface="Lexend Medium"/>
                <a:ea typeface="Lexend Medium"/>
                <a:cs typeface="Lexend Medium"/>
                <a:sym typeface="Lexend Medium"/>
              </a:rPr>
              <a:t>ကသံၣ်သရၣ်/မုၣ်ဒီးပှၤမၤတၢ်ဖိသ့ၣ်တဖၣ်အတၢ်ပာ်ကဲစှၤကအိၣ်ဝဲသ့</a:t>
            </a:r>
            <a:endParaRPr>
              <a:solidFill>
                <a:srgbClr val="1D1C1D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1D1C1D"/>
                </a:solidFill>
                <a:latin typeface="Lexend Medium"/>
                <a:ea typeface="Lexend Medium"/>
                <a:cs typeface="Lexend Medium"/>
                <a:sym typeface="Lexend Medium"/>
              </a:rPr>
              <a:t>,ဒီးဒုးကဲထီၣ်ပှၤလဲၤတၢ်ဆါဟံၣ်သ့ၣ်တဖၣ်တၢ်သူၣ်အုးသးအုး</a:t>
            </a:r>
            <a:endParaRPr>
              <a:solidFill>
                <a:srgbClr val="1D1C1D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1D1C1D"/>
                </a:solidFill>
                <a:latin typeface="Lexend Medium"/>
                <a:ea typeface="Lexend Medium"/>
                <a:cs typeface="Lexend Medium"/>
                <a:sym typeface="Lexend Medium"/>
              </a:rPr>
              <a:t>,ဒီးတၢ်ကိၢ်တၢ်ဂီၤအဆၢကတီၢ်ဖဲအဝဲသ့ၣ်ဘၣ်ကတိၤတၢ်ဒီး</a:t>
            </a:r>
            <a:endParaRPr>
              <a:solidFill>
                <a:srgbClr val="1D1C1D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1D1C1D"/>
                </a:solidFill>
                <a:latin typeface="Lexend Medium"/>
                <a:ea typeface="Lexend Medium"/>
                <a:cs typeface="Lexend Medium"/>
                <a:sym typeface="Lexend Medium"/>
              </a:rPr>
              <a:t>             ဘၣ်ဟံးစုကွၢ်မဲာ်ဒီးအဝဲသ့ၣ်တဖၣ်အဆၢကတီၢ်</a:t>
            </a:r>
            <a:endParaRPr>
              <a:solidFill>
                <a:srgbClr val="737373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225" name="Google Shape;225;p23"/>
          <p:cNvSpPr txBox="1"/>
          <p:nvPr/>
        </p:nvSpPr>
        <p:spPr>
          <a:xfrm>
            <a:off x="1252525" y="2677350"/>
            <a:ext cx="6544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2. ပှၤလၢကွၢ်ထွဲပှၤဆါသ့ၣ်တဖၣ်ကဘၣ်သ့ၣ်ညါဝဲပှၤကျိာ်ထံတၢ်သ့ၣ်တ</a:t>
            </a:r>
            <a:endParaRPr sz="1500"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ဖၣ်ကတိၤကျိာ်ထံတၢ်မ့တဘၣ်လီၢ်ဘၣ်စးဒီးမ့တလၢတပှဲၤ ဒ်သိးအဝဲသ့ၣ်ကဘြီဘၣ်ဝဲဒီးမ့တမ့ၢ်ကိးပှၤကျိာ်ထံတၢ်လၢအသီတဂၤ</a:t>
            </a:r>
            <a:endParaRPr sz="1500"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4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5" name="Google Shape;235;p24"/>
          <p:cNvSpPr/>
          <p:nvPr/>
        </p:nvSpPr>
        <p:spPr>
          <a:xfrm>
            <a:off x="514350" y="-8036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6" name="Google Shape;236;p24"/>
          <p:cNvSpPr txBox="1"/>
          <p:nvPr/>
        </p:nvSpPr>
        <p:spPr>
          <a:xfrm>
            <a:off x="2829775" y="159425"/>
            <a:ext cx="3080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တၢ်ဟ့ၣ်ကူၣ်ဟ့ၣ်ဖးသ့ၣ်တဖၣ်</a:t>
            </a:r>
            <a:endParaRPr sz="1700"/>
          </a:p>
        </p:txBody>
      </p:sp>
      <p:sp>
        <p:nvSpPr>
          <p:cNvPr id="237" name="Google Shape;237;p24"/>
          <p:cNvSpPr txBox="1"/>
          <p:nvPr/>
        </p:nvSpPr>
        <p:spPr>
          <a:xfrm>
            <a:off x="112825" y="3505796"/>
            <a:ext cx="8514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38" name="Google Shape;238;p24"/>
          <p:cNvSpPr txBox="1"/>
          <p:nvPr/>
        </p:nvSpPr>
        <p:spPr>
          <a:xfrm>
            <a:off x="2565850" y="612025"/>
            <a:ext cx="7896000" cy="87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1. ပှၤဆါလၢအကတိၤအဲကလံၤကျိာ်တဘၣ်ဘၤသ့ၣ်တဖၣ်န့ၢ်အဝဲသ့ၣ်ကတူ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ဘၣ်ဝဲလၢအသးမုာ်ဒီးတဘၣ်ဖျံၤဘၣ်ဖုးတၢ်နီတမံၤဘၣ်ဖဲနသဂၢၢ်အဝဲသ့ၣ်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ဒီးတၢ်မဲာ်မုာ်နါဆၢ</a:t>
            </a:r>
            <a:endParaRPr/>
          </a:p>
        </p:txBody>
      </p:sp>
      <p:sp>
        <p:nvSpPr>
          <p:cNvPr id="239" name="Google Shape;239;p24"/>
          <p:cNvSpPr txBox="1"/>
          <p:nvPr/>
        </p:nvSpPr>
        <p:spPr>
          <a:xfrm>
            <a:off x="2384125" y="1403575"/>
            <a:ext cx="5182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2.မၤန့ၢ် တၢ်ဆဲးလီၤမံၤခံယီလၢအအိၣ်ဒီးကျိာ်အါကျိာ်</a:t>
            </a:r>
            <a:endParaRPr/>
          </a:p>
        </p:txBody>
      </p:sp>
      <p:sp>
        <p:nvSpPr>
          <p:cNvPr id="240" name="Google Shape;240;p24"/>
          <p:cNvSpPr txBox="1"/>
          <p:nvPr/>
        </p:nvSpPr>
        <p:spPr>
          <a:xfrm>
            <a:off x="1476350" y="1786413"/>
            <a:ext cx="5182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3.ပာ်ကဲပှၤဆါအတၢ်ဃုထၢပှၤကျိာ်ထံတၢ်,မုၣ်မ့ၢ်ဂ့ၤခွါမ့ၢ်ဂ့ၤ</a:t>
            </a:r>
            <a:endParaRPr/>
          </a:p>
        </p:txBody>
      </p:sp>
      <p:sp>
        <p:nvSpPr>
          <p:cNvPr id="241" name="Google Shape;241;p24"/>
          <p:cNvSpPr txBox="1"/>
          <p:nvPr/>
        </p:nvSpPr>
        <p:spPr>
          <a:xfrm>
            <a:off x="514350" y="2134650"/>
            <a:ext cx="7784700" cy="63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4.အိၣ်ကတဲၤကတီၤသးဒီးပှၤတဲကျိာ်ထံတၢ်တချုးပှၤဆါလဲၤနုၤဒံးဘၣ်ဒ်သိး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ပှၤဆါတဘၣ်အိၣ်ခီးတၢ်ယံာ်ယံာ်ဘၣ်</a:t>
            </a:r>
            <a:endParaRPr/>
          </a:p>
        </p:txBody>
      </p:sp>
      <p:sp>
        <p:nvSpPr>
          <p:cNvPr id="242" name="Google Shape;242;p24"/>
          <p:cNvSpPr txBox="1"/>
          <p:nvPr/>
        </p:nvSpPr>
        <p:spPr>
          <a:xfrm>
            <a:off x="268350" y="2975475"/>
            <a:ext cx="6024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5.အိၣ်ဒီးပှၤတဲကျိာ်ထံတၢ်ဖဲတၢ်ဆဲးကျိးပှၤဆါအဆၢကတီၢ်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43" name="Google Shape;243;p24"/>
          <p:cNvSpPr txBox="1"/>
          <p:nvPr/>
        </p:nvSpPr>
        <p:spPr>
          <a:xfrm>
            <a:off x="268350" y="3721200"/>
            <a:ext cx="5291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6.ပာ်ကဲပှၤဆါအတၢ်ဃုထၢဘၣ်ဃးပှၤကျိာ်ထံတၢ်သ့ၣ်တဖၣ်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5"/>
          <p:cNvSpPr txBox="1"/>
          <p:nvPr/>
        </p:nvSpPr>
        <p:spPr>
          <a:xfrm>
            <a:off x="2245300" y="238850"/>
            <a:ext cx="4254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တၢ်ဟ့ၣ်ကူၣ်ဟ့ၣ်ဖးသ့ၣ်တဖၣ်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249" name="Google Shape;249;p25"/>
          <p:cNvSpPr txBox="1"/>
          <p:nvPr/>
        </p:nvSpPr>
        <p:spPr>
          <a:xfrm>
            <a:off x="878300" y="1028225"/>
            <a:ext cx="52869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7.ထီဘိအိၣ်ဒီးပှၤတဲကျိာ်ထံတၢ်ဖဲနကတိၤတၢ်ဒီးပှၤဆါအခါ</a:t>
            </a:r>
            <a:endParaRPr sz="1700"/>
          </a:p>
        </p:txBody>
      </p:sp>
      <p:sp>
        <p:nvSpPr>
          <p:cNvPr id="250" name="Google Shape;250;p25"/>
          <p:cNvSpPr txBox="1"/>
          <p:nvPr/>
        </p:nvSpPr>
        <p:spPr>
          <a:xfrm>
            <a:off x="878175" y="1474625"/>
            <a:ext cx="5286900" cy="7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8.နမ့ဆၢပှၤခါဆူတၢ်လီၢ်အဂၤတတီန့ၤမၤလီၤတံၢ်လီၤမံတၢ်လီၢ်   ဒ်သိးပှၤဆါကလဲၤဘၣ်ဝဲညီညီအဂီၢ်</a:t>
            </a:r>
            <a:endParaRPr sz="16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51" name="Google Shape;251;p25"/>
          <p:cNvSpPr txBox="1"/>
          <p:nvPr/>
        </p:nvSpPr>
        <p:spPr>
          <a:xfrm>
            <a:off x="878175" y="2176625"/>
            <a:ext cx="5469300" cy="9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9.တၢ်ဆၢတဲာ် Charity Care(</a:t>
            </a: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တၢ်ဟ့ၣ်သးကညီၤတၢ်ကရၢကရိလၢအံကွၢ်တၢ်/တၢ်မၤစၢၤတၢ်ဆါဟံၣ်ပှ့ၤ) လၢညီဒီးပနၢ်ပၢၢ်အီၤသ့</a:t>
            </a:r>
            <a:endParaRPr sz="1600"/>
          </a:p>
        </p:txBody>
      </p:sp>
      <p:sp>
        <p:nvSpPr>
          <p:cNvPr id="252" name="Google Shape;252;p25"/>
          <p:cNvSpPr txBox="1"/>
          <p:nvPr/>
        </p:nvSpPr>
        <p:spPr>
          <a:xfrm>
            <a:off x="904900" y="3205250"/>
            <a:ext cx="55947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10.မၤအါထီၣ်တၢ်ဆၢကတီၢ်ဖဲနထံၣ်လိာ်သးဒီးပှၤဆါအခါ</a:t>
            </a:r>
            <a:endParaRPr sz="17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53" name="Google Shape;253;p25"/>
          <p:cNvSpPr txBox="1"/>
          <p:nvPr/>
        </p:nvSpPr>
        <p:spPr>
          <a:xfrm>
            <a:off x="963225" y="3753575"/>
            <a:ext cx="5116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11.မၤလီၤတံၢ်ကျိာ်လၢနဃုထၢန့ၤမ့ၢ်အဘၣ်ဧါ</a:t>
            </a:r>
            <a:endParaRPr sz="18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" name="Google Shape;258;p26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259" name="Google Shape;259;p26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26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1" name="Google Shape;261;p26"/>
          <p:cNvSpPr txBox="1"/>
          <p:nvPr/>
        </p:nvSpPr>
        <p:spPr>
          <a:xfrm>
            <a:off x="1578973" y="1985975"/>
            <a:ext cx="5157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ဆူညါန့ၢ်ပကဘၣ်မၤမနုၤလဲၣ်?</a:t>
            </a:r>
            <a:endParaRPr sz="2500"/>
          </a:p>
        </p:txBody>
      </p:sp>
      <p:sp>
        <p:nvSpPr>
          <p:cNvPr id="262" name="Google Shape;262;p26"/>
          <p:cNvSpPr txBox="1"/>
          <p:nvPr/>
        </p:nvSpPr>
        <p:spPr>
          <a:xfrm>
            <a:off x="3651254" y="3100388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263" name="Google Shape;263;p26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264" name="Google Shape;264;p26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5" name="Google Shape;265;p26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66" name="Google Shape;266;p26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267" name="Google Shape;267;p26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68" name="Google Shape;268;p26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69" name="Google Shape;269;p26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70" name="Google Shape;270;p26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71" name="Google Shape;271;p26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72" name="Google Shape;272;p26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73" name="Google Shape;273;p26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74" name="Google Shape;274;p26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75" name="Google Shape;275;p26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76" name="Google Shape;276;p26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7"/>
          <p:cNvSpPr txBox="1"/>
          <p:nvPr/>
        </p:nvSpPr>
        <p:spPr>
          <a:xfrm>
            <a:off x="111475" y="79625"/>
            <a:ext cx="6436500" cy="7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တၢ်အိၣ်ဆူၣ်အိၣ်ချ့ပှၤကွၢ်ထွဲတၢ်လီၢ်သ့ၣ်တဖၣ်ခဲလၢာ်ကဘၣ်</a:t>
            </a:r>
            <a:endParaRPr sz="1700">
              <a:solidFill>
                <a:srgbClr val="737373"/>
              </a:solidFill>
              <a:latin typeface="Lexend Black"/>
              <a:ea typeface="Lexend Black"/>
              <a:cs typeface="Lexend Black"/>
              <a:sym typeface="Lexend Black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ဒုးကဲထီၣ်တၢ်လီၢ်လၢပှၤကျိာ်ထံတၢ်အိၣ်ဝဲအလီၢ်ခဲလၢာ်</a:t>
            </a:r>
            <a:endParaRPr sz="1600">
              <a:latin typeface="Lexend Black"/>
              <a:ea typeface="Lexend Black"/>
              <a:cs typeface="Lexend Black"/>
              <a:sym typeface="Lexend Black"/>
            </a:endParaRPr>
          </a:p>
        </p:txBody>
      </p:sp>
      <p:sp>
        <p:nvSpPr>
          <p:cNvPr id="282" name="Google Shape;282;p27"/>
          <p:cNvSpPr txBox="1"/>
          <p:nvPr/>
        </p:nvSpPr>
        <p:spPr>
          <a:xfrm>
            <a:off x="2880900" y="718175"/>
            <a:ext cx="3000000" cy="74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737373"/>
                </a:solidFill>
                <a:latin typeface="Oswald"/>
                <a:ea typeface="Oswald"/>
                <a:cs typeface="Oswald"/>
                <a:sym typeface="Oswald"/>
              </a:rPr>
              <a:t>တၢ်ရဲၣ်လီၤကျဲၤလီၤခဲလၢာ်</a:t>
            </a:r>
            <a:endParaRPr b="1" sz="1700">
              <a:solidFill>
                <a:srgbClr val="737373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73737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83" name="Google Shape;283;p27"/>
          <p:cNvSpPr txBox="1"/>
          <p:nvPr/>
        </p:nvSpPr>
        <p:spPr>
          <a:xfrm>
            <a:off x="0" y="1130625"/>
            <a:ext cx="3000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ကျိာ် တၢ်တီတၢ်လိၤ/တၢ်တီတၢ်တြဲၢ် တၢ်ကတိၤစၢၤတၢ်ဘၣ်တၢ်ဒုးအိၣ်ထီၣ်ဝဲလၢကီၢ်စဲၣ်ဒီဘ့ၣ်</a:t>
            </a:r>
            <a:endParaRPr/>
          </a:p>
        </p:txBody>
      </p:sp>
      <p:sp>
        <p:nvSpPr>
          <p:cNvPr id="284" name="Google Shape;284;p27"/>
          <p:cNvSpPr txBox="1"/>
          <p:nvPr/>
        </p:nvSpPr>
        <p:spPr>
          <a:xfrm>
            <a:off x="3553550" y="1226175"/>
            <a:ext cx="5095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ကိာ်ပူၤတၢ်အိၣ်ဆူၣ်အိၣ်ချ့ဘၣ်တၢ်မၤညီထီၣ်ဒီးမၤအါထီၣ်ဝဲ</a:t>
            </a:r>
            <a:endParaRPr sz="1500"/>
          </a:p>
        </p:txBody>
      </p:sp>
      <p:sp>
        <p:nvSpPr>
          <p:cNvPr id="285" name="Google Shape;285;p27"/>
          <p:cNvSpPr txBox="1"/>
          <p:nvPr/>
        </p:nvSpPr>
        <p:spPr>
          <a:xfrm>
            <a:off x="0" y="2149575"/>
            <a:ext cx="3000000" cy="6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ကိာ်ပူၤတၢ်အိၣ်ဆူၣ်အိၣ်ချ့ပှၤကွၢ်ထွဲတၢ်</a:t>
            </a:r>
            <a:endParaRPr>
              <a:latin typeface="Lexend Black"/>
              <a:ea typeface="Lexend Black"/>
              <a:cs typeface="Lexend Black"/>
              <a:sym typeface="Lexend Black"/>
            </a:endParaRPr>
          </a:p>
        </p:txBody>
      </p:sp>
      <p:sp>
        <p:nvSpPr>
          <p:cNvPr id="286" name="Google Shape;286;p27"/>
          <p:cNvSpPr txBox="1"/>
          <p:nvPr/>
        </p:nvSpPr>
        <p:spPr>
          <a:xfrm>
            <a:off x="0" y="2819175"/>
            <a:ext cx="3000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UNC Smile ဒီး RCPမၤသကိးတၢ်ဒီး ဒုးအိၣ်ထီၣ်ဝဲတၢ်မၤကဆြီမဲတလါတဘျီ</a:t>
            </a:r>
            <a:endParaRPr/>
          </a:p>
        </p:txBody>
      </p:sp>
      <p:sp>
        <p:nvSpPr>
          <p:cNvPr id="287" name="Google Shape;287;p27"/>
          <p:cNvSpPr txBox="1"/>
          <p:nvPr/>
        </p:nvSpPr>
        <p:spPr>
          <a:xfrm>
            <a:off x="0" y="3742575"/>
            <a:ext cx="3000000" cy="11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မၤသကိးတၢ်ဒီး Wake Smile လၢကိာ်ပူၤတၢ်အိၣ်ဆူၣ်အိၣ်ချ့ဒီးတၢ်မၤစၢၤခီဖျိပှၤတဲကျိာ်ထံတၢ်</a:t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သ့ၣ်တဖၣ်</a:t>
            </a:r>
            <a:endParaRPr/>
          </a:p>
        </p:txBody>
      </p:sp>
      <p:sp>
        <p:nvSpPr>
          <p:cNvPr id="288" name="Google Shape;288;p27"/>
          <p:cNvSpPr txBox="1"/>
          <p:nvPr/>
        </p:nvSpPr>
        <p:spPr>
          <a:xfrm>
            <a:off x="3755750" y="1892600"/>
            <a:ext cx="3000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737373"/>
                </a:solidFill>
                <a:latin typeface="Oswald"/>
                <a:ea typeface="Oswald"/>
                <a:cs typeface="Oswald"/>
                <a:sym typeface="Oswald"/>
              </a:rPr>
              <a:t>ကီၢ်စဲၣ်ဒီဘ့ၣ်</a:t>
            </a:r>
            <a:endParaRPr b="1" sz="16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89" name="Google Shape;289;p27"/>
          <p:cNvSpPr txBox="1"/>
          <p:nvPr/>
        </p:nvSpPr>
        <p:spPr>
          <a:xfrm>
            <a:off x="4003675" y="2339000"/>
            <a:ext cx="3000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ပမၤသကိးတၢ်ဒီး Kate B Reynolds ဒ်သိးကနၢ်ပၢၢ်မဲၤဒံၤခ့းအတၢ်မၤအါထီတၢ်အိၣ်သးသ့ၣ်တဖၣ်</a:t>
            </a:r>
            <a:endParaRPr/>
          </a:p>
        </p:txBody>
      </p:sp>
      <p:sp>
        <p:nvSpPr>
          <p:cNvPr id="290" name="Google Shape;290;p27"/>
          <p:cNvSpPr txBox="1"/>
          <p:nvPr/>
        </p:nvSpPr>
        <p:spPr>
          <a:xfrm>
            <a:off x="4003675" y="3417875"/>
            <a:ext cx="30000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ပဃုသ့ၣ်ညါမတဂၤသ့ၣ်တဖၣ်လၢအမၤတၢ်လၢကီၢ်စဲၢၣ်လၢအဒုးအိၣ်ထီၣ်တၢ်သိၣ်တၢ်သီသ့ၣ်တဖၣ် လၢအဆီၣ်ထွဲမၤစၢၤဝဲ ကျိာ်တၢ်တြီတၢ်တြဲၢ်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8"/>
          <p:cNvSpPr txBox="1"/>
          <p:nvPr/>
        </p:nvSpPr>
        <p:spPr>
          <a:xfrm>
            <a:off x="0" y="0"/>
            <a:ext cx="6144000" cy="7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တၢ်အိၣ်ဆူၣ်အိၣ်ချ့ပှၤကွၢ်ထွဲတၢ်လီၢ်သ့ၣ်တဖၣ်ခဲလၢာ်ကဘၣ်</a:t>
            </a:r>
            <a:endParaRPr sz="1700">
              <a:solidFill>
                <a:srgbClr val="737373"/>
              </a:solidFill>
              <a:latin typeface="Lexend Black"/>
              <a:ea typeface="Lexend Black"/>
              <a:cs typeface="Lexend Black"/>
              <a:sym typeface="Lexend Black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ဒုးကဲထီၣ်တၢ်လီၢ်လၢပှၤကျိာ်ထံတၢ်အိၣ်ဝဲအလီၢ်ခဲလၢာ်</a:t>
            </a:r>
            <a:endParaRPr sz="1600">
              <a:solidFill>
                <a:schemeClr val="dk1"/>
              </a:solidFill>
              <a:latin typeface="Lexend Black"/>
              <a:ea typeface="Lexend Black"/>
              <a:cs typeface="Lexend Black"/>
              <a:sym typeface="Lexend Black"/>
            </a:endParaRPr>
          </a:p>
        </p:txBody>
      </p:sp>
      <p:sp>
        <p:nvSpPr>
          <p:cNvPr id="296" name="Google Shape;296;p28"/>
          <p:cNvSpPr txBox="1"/>
          <p:nvPr/>
        </p:nvSpPr>
        <p:spPr>
          <a:xfrm>
            <a:off x="1935900" y="734100"/>
            <a:ext cx="57579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737373"/>
                </a:solidFill>
                <a:latin typeface="Oswald"/>
                <a:ea typeface="Oswald"/>
                <a:cs typeface="Oswald"/>
                <a:sym typeface="Oswald"/>
              </a:rPr>
              <a:t>UNC တၢ်အိၣ်ဆူၣ်အိၣ်ချ့တၢ်ရဲၣ်လီၤကျဲၤလီၤ</a:t>
            </a:r>
            <a:endParaRPr b="1"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97" name="Google Shape;297;p28"/>
          <p:cNvSpPr txBox="1"/>
          <p:nvPr/>
        </p:nvSpPr>
        <p:spPr>
          <a:xfrm>
            <a:off x="82100" y="1211100"/>
            <a:ext cx="7611600" cy="9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737373"/>
                </a:solidFill>
                <a:latin typeface="Oswald Medium"/>
                <a:ea typeface="Oswald Medium"/>
                <a:cs typeface="Oswald Medium"/>
                <a:sym typeface="Oswald Medium"/>
              </a:rPr>
              <a:t>ပမၤသကိးတၢ်ဃုာ်ဒီး Family Medicine(UNC တၢ်ဆါဟံၣ်), တၢ်မၤစၢၤကျိာ်ခွဲးယး,  ဒီးပှၤ UNC ကၠိဖိသ့ၣ်တဖၣ် ဒ်သိးပှၤကျိးထံကျိာ်သ့ၣ်တဖၣ်</a:t>
            </a:r>
            <a:endParaRPr sz="1600">
              <a:solidFill>
                <a:srgbClr val="737373"/>
              </a:solidFill>
              <a:latin typeface="Oswald Medium"/>
              <a:ea typeface="Oswald Medium"/>
              <a:cs typeface="Oswald Medium"/>
              <a:sym typeface="Oswald Medium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737373"/>
                </a:solidFill>
                <a:latin typeface="Oswald Medium"/>
                <a:ea typeface="Oswald Medium"/>
                <a:cs typeface="Oswald Medium"/>
                <a:sym typeface="Oswald Medium"/>
              </a:rPr>
              <a:t>ကအါထီၣ်ဒီးဂ့ၤထီၣ်ဝဲလၢတၢ်လီၢ်ခဲလၢာ်</a:t>
            </a:r>
            <a:endParaRPr sz="1600">
              <a:solidFill>
                <a:srgbClr val="737373"/>
              </a:solidFill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298" name="Google Shape;298;p28"/>
          <p:cNvSpPr txBox="1"/>
          <p:nvPr/>
        </p:nvSpPr>
        <p:spPr>
          <a:xfrm>
            <a:off x="2511425" y="2156250"/>
            <a:ext cx="30000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ပှၤကွၢ်ထွဲတၢ်သ့ၣ်တဖၣ်</a:t>
            </a:r>
            <a:endParaRPr>
              <a:latin typeface="Lexend Black"/>
              <a:ea typeface="Lexend Black"/>
              <a:cs typeface="Lexend Black"/>
              <a:sym typeface="Lexend Black"/>
            </a:endParaRPr>
          </a:p>
        </p:txBody>
      </p:sp>
      <p:sp>
        <p:nvSpPr>
          <p:cNvPr id="299" name="Google Shape;299;p28"/>
          <p:cNvSpPr txBox="1"/>
          <p:nvPr/>
        </p:nvSpPr>
        <p:spPr>
          <a:xfrm>
            <a:off x="154650" y="2508050"/>
            <a:ext cx="3000000" cy="11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မၤသကိးတၢ်ဒီးကသံၣ်သရၣ်/မုၣ်ဒီးတၢ်ဆါဟံၣ် ဒ်သိးကမၤဂ့ၤထီၣ်ဝဲပှၤတဲကျိးထံၢ်တၢ်သ့ၣ်တဖၣ်</a:t>
            </a:r>
            <a:endParaRPr/>
          </a:p>
        </p:txBody>
      </p:sp>
      <p:sp>
        <p:nvSpPr>
          <p:cNvPr id="300" name="Google Shape;300;p28"/>
          <p:cNvSpPr txBox="1"/>
          <p:nvPr/>
        </p:nvSpPr>
        <p:spPr>
          <a:xfrm>
            <a:off x="3314850" y="2438050"/>
            <a:ext cx="3000000" cy="11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မၤသကိးတၢ်ဒီး Family Medicine</a:t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( UNC တၢ်ဆါဟံၣ်) ဒ်သိးကမၤဂ့ၤထီၣ် တၢ်ဆဲးလီၤမံၤ ခံအီၣ်စၢၤ</a:t>
            </a:r>
            <a:endParaRPr/>
          </a:p>
        </p:txBody>
      </p:sp>
      <p:sp>
        <p:nvSpPr>
          <p:cNvPr id="301" name="Google Shape;301;p28"/>
          <p:cNvSpPr txBox="1"/>
          <p:nvPr/>
        </p:nvSpPr>
        <p:spPr>
          <a:xfrm>
            <a:off x="6144000" y="2508050"/>
            <a:ext cx="3000000" cy="16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ပကဒုးအိၣ်ထီၣ်ဝဲတၢ်သိၣ်လိလၢ ကသံၣ်သရၣ်သ့ၣ်တဖၣ်ဘၣ်ဃး</a:t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ကျိာ် တၢ်တီတၢ်လိၤ/တၢ်တီတၢ်တြဲၢ် လၢပှၤကမျၢ်သ့ၣ်တဖၣ်ပာ်ဖျါထီၣ်ဝဲသ့ၣ်တဖၣ်</a:t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02" name="Google Shape;302;p28"/>
          <p:cNvSpPr txBox="1"/>
          <p:nvPr/>
        </p:nvSpPr>
        <p:spPr>
          <a:xfrm>
            <a:off x="2387900" y="3685550"/>
            <a:ext cx="3000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ကီၢ်စဲၣ်ဒီဘ့ၣ်</a:t>
            </a:r>
            <a:endParaRPr sz="1600">
              <a:latin typeface="Lexend Black"/>
              <a:ea typeface="Lexend Black"/>
              <a:cs typeface="Lexend Black"/>
              <a:sym typeface="Lexend Black"/>
            </a:endParaRPr>
          </a:p>
        </p:txBody>
      </p:sp>
      <p:sp>
        <p:nvSpPr>
          <p:cNvPr id="303" name="Google Shape;303;p28"/>
          <p:cNvSpPr txBox="1"/>
          <p:nvPr/>
        </p:nvSpPr>
        <p:spPr>
          <a:xfrm>
            <a:off x="0" y="4131950"/>
            <a:ext cx="3000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မၤသကိးတၢ်ဒီး Public Policy ကၠိဖိသ့ၣ်တဖၣ်ဒ်သိးပကသ့ၣ်ညါမတဂၤသ့ၣ်တဖၣ်လၢအပၢတၢ်</a:t>
            </a:r>
            <a:endParaRPr/>
          </a:p>
        </p:txBody>
      </p:sp>
      <p:sp>
        <p:nvSpPr>
          <p:cNvPr id="304" name="Google Shape;304;p28"/>
          <p:cNvSpPr txBox="1"/>
          <p:nvPr/>
        </p:nvSpPr>
        <p:spPr>
          <a:xfrm>
            <a:off x="3585075" y="4201950"/>
            <a:ext cx="3487800" cy="6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မၤဒီးဃုသ့ၣ်ညါဒီးဘှီက့ၤတၢ်အၢၣ်လီၤဟ့ၣ်အခွဲးဘၣ်ဃးတၢ်ကျိာ်ထံ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9"/>
          <p:cNvSpPr txBox="1"/>
          <p:nvPr/>
        </p:nvSpPr>
        <p:spPr>
          <a:xfrm>
            <a:off x="0" y="0"/>
            <a:ext cx="6144000" cy="7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တၢ်အိၣ်ဆူၣ်အိၣ်ချ့ပှၤကွၢ်ထွဲတၢ်လီၢ်သ့ၣ်တဖၣ်ခဲလၢာ်ကဘၣ်</a:t>
            </a:r>
            <a:endParaRPr sz="1700">
              <a:solidFill>
                <a:srgbClr val="737373"/>
              </a:solidFill>
              <a:latin typeface="Lexend Black"/>
              <a:ea typeface="Lexend Black"/>
              <a:cs typeface="Lexend Black"/>
              <a:sym typeface="Lexend Black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ဒုးကဲထီၣ်တၢ်လီၢ်လၢပှၤကျိာ်ထံတၢ်အိၣ်ဝဲအလီၢ်ခဲလၢာ်</a:t>
            </a:r>
            <a:endParaRPr sz="1600">
              <a:solidFill>
                <a:schemeClr val="dk1"/>
              </a:solidFill>
              <a:latin typeface="Lexend Black"/>
              <a:ea typeface="Lexend Black"/>
              <a:cs typeface="Lexend Black"/>
              <a:sym typeface="Lexend Black"/>
            </a:endParaRPr>
          </a:p>
        </p:txBody>
      </p:sp>
      <p:sp>
        <p:nvSpPr>
          <p:cNvPr id="310" name="Google Shape;310;p29"/>
          <p:cNvSpPr txBox="1"/>
          <p:nvPr/>
        </p:nvSpPr>
        <p:spPr>
          <a:xfrm>
            <a:off x="2875425" y="869000"/>
            <a:ext cx="39426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DUKE တၢ်အိၣ်ဆူၣ်အိၣ်ချ့တၢ်ရဲၣ်လီၤကျဲၤလီၤ</a:t>
            </a:r>
            <a:endParaRPr>
              <a:latin typeface="Lexend Black"/>
              <a:ea typeface="Lexend Black"/>
              <a:cs typeface="Lexend Black"/>
              <a:sym typeface="Lexend Black"/>
            </a:endParaRPr>
          </a:p>
        </p:txBody>
      </p:sp>
      <p:sp>
        <p:nvSpPr>
          <p:cNvPr id="311" name="Google Shape;311;p29"/>
          <p:cNvSpPr txBox="1"/>
          <p:nvPr/>
        </p:nvSpPr>
        <p:spPr>
          <a:xfrm>
            <a:off x="703125" y="1284500"/>
            <a:ext cx="7611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ပမၤသကိးတၢ်ဃုာ်ဒီးပှၤပၢဆှၢတၢ်ဆါဟံၣ်သ့ၣ်တဖၣ်, ဂၢ်ဂီၢ်အူကသံၣ်သရၣ်, ဒီးပှၤဃုသ့ၣ်ညါတၢ်တဖၣ် ဒ်သိးပှၤကျိးထံကျိာ်သ့ၣ်တဖၣ်</a:t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ကအါထီၣ်ဒီးဂ့ၤထီၣ်ဝဲလၢတၢ်လီၢ်ခဲလၢာ်</a:t>
            </a:r>
            <a:endParaRPr/>
          </a:p>
        </p:txBody>
      </p:sp>
      <p:sp>
        <p:nvSpPr>
          <p:cNvPr id="312" name="Google Shape;312;p29"/>
          <p:cNvSpPr txBox="1"/>
          <p:nvPr/>
        </p:nvSpPr>
        <p:spPr>
          <a:xfrm>
            <a:off x="2875425" y="2080500"/>
            <a:ext cx="30000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ပှၤကွၢ်ထွဲတၢ်သ့ၣ်တဖၣ်</a:t>
            </a:r>
            <a:endParaRPr>
              <a:latin typeface="Lexend Black"/>
              <a:ea typeface="Lexend Black"/>
              <a:cs typeface="Lexend Black"/>
              <a:sym typeface="Lexend Black"/>
            </a:endParaRPr>
          </a:p>
        </p:txBody>
      </p:sp>
      <p:sp>
        <p:nvSpPr>
          <p:cNvPr id="313" name="Google Shape;313;p29"/>
          <p:cNvSpPr txBox="1"/>
          <p:nvPr/>
        </p:nvSpPr>
        <p:spPr>
          <a:xfrm>
            <a:off x="100025" y="2571750"/>
            <a:ext cx="3000000" cy="6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မၤသကိးတၢ်ဒီးကသံၣ်သရၣ်ဒီးဝဲၤကျိၤ</a:t>
            </a:r>
            <a:endParaRPr/>
          </a:p>
        </p:txBody>
      </p:sp>
      <p:sp>
        <p:nvSpPr>
          <p:cNvPr id="314" name="Google Shape;314;p29"/>
          <p:cNvSpPr txBox="1"/>
          <p:nvPr/>
        </p:nvSpPr>
        <p:spPr>
          <a:xfrm>
            <a:off x="2811375" y="2571750"/>
            <a:ext cx="3395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မၤသကိးတၢ်ဒီးတၢ်ဆါဟံၣ်သ့ၣ်တဖၣ် ဒ်သိးကမၤဂ့ၤထီၣ်ဝဲပှၤတဲကျိးထံၢ်တၢ်သ့ၣ်တဖၣ်</a:t>
            </a:r>
            <a:endParaRPr/>
          </a:p>
        </p:txBody>
      </p:sp>
      <p:sp>
        <p:nvSpPr>
          <p:cNvPr id="315" name="Google Shape;315;p29"/>
          <p:cNvSpPr txBox="1"/>
          <p:nvPr/>
        </p:nvSpPr>
        <p:spPr>
          <a:xfrm>
            <a:off x="6144000" y="2444700"/>
            <a:ext cx="3000000" cy="11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ဟ့ၣ်ထီၣ်တၢ်သိၣ်လိ လၢဂ့ၢ်ဂီၢ်အူဝဲၤကျိၤဘၣ်ဃးကျိာ်တၢ်ကတိၤစၢၤတၢ်ဒီးပှၤတဝၢတၢ်တဲ</a:t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ဖျါထီၣ်</a:t>
            </a:r>
            <a:endParaRPr/>
          </a:p>
        </p:txBody>
      </p:sp>
      <p:sp>
        <p:nvSpPr>
          <p:cNvPr id="316" name="Google Shape;316;p29"/>
          <p:cNvSpPr txBox="1"/>
          <p:nvPr/>
        </p:nvSpPr>
        <p:spPr>
          <a:xfrm>
            <a:off x="2512200" y="3570900"/>
            <a:ext cx="30000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Lexend Black"/>
                <a:ea typeface="Lexend Black"/>
                <a:cs typeface="Lexend Black"/>
                <a:sym typeface="Lexend Black"/>
              </a:rPr>
              <a:t>တၢ်ရဲၣ်လီၤကျဲၤလီၤခဲလၢာ်</a:t>
            </a:r>
            <a:endParaRPr>
              <a:latin typeface="Lexend Black"/>
              <a:ea typeface="Lexend Black"/>
              <a:cs typeface="Lexend Black"/>
              <a:sym typeface="Lexend Black"/>
            </a:endParaRPr>
          </a:p>
        </p:txBody>
      </p:sp>
      <p:sp>
        <p:nvSpPr>
          <p:cNvPr id="317" name="Google Shape;317;p29"/>
          <p:cNvSpPr txBox="1"/>
          <p:nvPr/>
        </p:nvSpPr>
        <p:spPr>
          <a:xfrm>
            <a:off x="342225" y="3859000"/>
            <a:ext cx="7972500" cy="11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တၢ်ဃုသ့ၣ်ညါတၢ်ကီတၢ်ခဲလၢတၢ်သိၣ်တၢ်သီတဖၣ်အပူ, ဒီးမတဂၤသ့ၣ်တဖၣ်မူဒါလၢကဘၣ်မၤဂ့ၤထီၣ်တၢ်ကွၢ်ထွဲဒီးအိၣ်ဖှိၣ်သကိးဒီးအဝဲသ့ၣ်ဒ်သိးပကလဲၤစိၤပှၤတဝၢအတၢ်ဟ့ၣ်ကူၣ်ဒီးတၢ်ပာ်ဖျါ</a:t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ထီၣ်သ့ၣ်တဖၣ်ဆူပှၤဘၣ်မူဘၣ်ဒါသ့ၣ်အအိၣ်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Google Shape;322;p30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323" name="Google Shape;323;p30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30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5" name="Google Shape;325;p30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6" name="Google Shape;326;p30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7" name="Google Shape;327;p30"/>
          <p:cNvSpPr txBox="1"/>
          <p:nvPr/>
        </p:nvSpPr>
        <p:spPr>
          <a:xfrm>
            <a:off x="2430780" y="2092325"/>
            <a:ext cx="53103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7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တၢ်ဘျး</a:t>
            </a:r>
            <a:endParaRPr sz="37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28" name="Google Shape;328;p30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/>
          <p:nvPr/>
        </p:nvSpPr>
        <p:spPr>
          <a:xfrm>
            <a:off x="6578161" y="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7" name="Google Shape;67;p14"/>
          <p:cNvSpPr txBox="1"/>
          <p:nvPr/>
        </p:nvSpPr>
        <p:spPr>
          <a:xfrm>
            <a:off x="5879605" y="3495675"/>
            <a:ext cx="27501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sp>
        <p:nvSpPr>
          <p:cNvPr id="68" name="Google Shape;68;p14"/>
          <p:cNvSpPr txBox="1"/>
          <p:nvPr/>
        </p:nvSpPr>
        <p:spPr>
          <a:xfrm>
            <a:off x="1208778" y="110029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sp>
        <p:nvSpPr>
          <p:cNvPr id="69" name="Google Shape;69;p14"/>
          <p:cNvSpPr txBox="1"/>
          <p:nvPr/>
        </p:nvSpPr>
        <p:spPr>
          <a:xfrm>
            <a:off x="1208778" y="186129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70" name="Google Shape;70;p14"/>
          <p:cNvSpPr txBox="1"/>
          <p:nvPr/>
        </p:nvSpPr>
        <p:spPr>
          <a:xfrm>
            <a:off x="2177985" y="1251904"/>
            <a:ext cx="3363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CRHE မ့ၢ်တၢ်မနုၤလဲၣ်?</a:t>
            </a:r>
            <a:endParaRPr sz="2000"/>
          </a:p>
        </p:txBody>
      </p:sp>
      <p:sp>
        <p:nvSpPr>
          <p:cNvPr id="71" name="Google Shape;71;p14"/>
          <p:cNvSpPr txBox="1"/>
          <p:nvPr/>
        </p:nvSpPr>
        <p:spPr>
          <a:xfrm>
            <a:off x="2177985" y="2012897"/>
            <a:ext cx="33633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ပမၤတ့ၢ်တၢ်မနုၤလဲၣ်</a:t>
            </a:r>
            <a:endParaRPr b="1" sz="20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1208778" y="2622284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73" name="Google Shape;73;p14"/>
          <p:cNvSpPr txBox="1"/>
          <p:nvPr/>
        </p:nvSpPr>
        <p:spPr>
          <a:xfrm>
            <a:off x="2177985" y="2773891"/>
            <a:ext cx="33633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ပမၤလိန့ၢ်တ့ၢ်တၢ်မနုၤလဲၣ်</a:t>
            </a:r>
            <a:endParaRPr b="1" sz="20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74" name="Google Shape;74;p14"/>
          <p:cNvSpPr txBox="1"/>
          <p:nvPr/>
        </p:nvSpPr>
        <p:spPr>
          <a:xfrm>
            <a:off x="1208778" y="338327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75" name="Google Shape;75;p14"/>
          <p:cNvSpPr txBox="1"/>
          <p:nvPr/>
        </p:nvSpPr>
        <p:spPr>
          <a:xfrm>
            <a:off x="2177985" y="3534884"/>
            <a:ext cx="33633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ဆူညါန့ၢ်ပကဘၣ်မၤမနုၤလဲၣ်?</a:t>
            </a:r>
            <a:endParaRPr b="1" sz="20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15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82" name="Google Shape;82;p15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5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4" name="Google Shape;84;p15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15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5"/>
          <p:cNvSpPr txBox="1"/>
          <p:nvPr/>
        </p:nvSpPr>
        <p:spPr>
          <a:xfrm>
            <a:off x="1674500" y="1871650"/>
            <a:ext cx="5062200" cy="18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" sz="3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CRHE မ့ၢ်တၢ်မနုၤလဲၣ်?</a:t>
            </a:r>
            <a:endParaRPr sz="3600">
              <a:solidFill>
                <a:schemeClr val="dk1"/>
              </a:solidFill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3430268" y="2986086"/>
            <a:ext cx="330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Community Research</a:t>
            </a:r>
            <a:endParaRPr sz="700"/>
          </a:p>
        </p:txBody>
      </p:sp>
      <p:sp>
        <p:nvSpPr>
          <p:cNvPr id="88" name="Google Shape;88;p15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grpSp>
        <p:nvGrpSpPr>
          <p:cNvPr id="89" name="Google Shape;89;p15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90" name="Google Shape;90;p15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1" name="Google Shape;91;p15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2" name="Google Shape;92;p15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" name="Google Shape;93;p15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4" name="Google Shape;94;p15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" name="Google Shape;95;p15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6" name="Google Shape;96;p15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" name="Google Shape;97;p15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8" name="Google Shape;98;p15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9" name="Google Shape;99;p15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/>
          <p:nvPr/>
        </p:nvSpPr>
        <p:spPr>
          <a:xfrm>
            <a:off x="6578161" y="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5" name="Google Shape;105;p16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6" name="Google Shape;106;p16"/>
          <p:cNvSpPr txBox="1"/>
          <p:nvPr/>
        </p:nvSpPr>
        <p:spPr>
          <a:xfrm>
            <a:off x="5" y="83676"/>
            <a:ext cx="79056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RCP’S CRHE တၢ်တိာ်ကျဲ</a:t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107" name="Google Shape;107;p16"/>
          <p:cNvGrpSpPr/>
          <p:nvPr/>
        </p:nvGrpSpPr>
        <p:grpSpPr>
          <a:xfrm>
            <a:off x="-219876" y="83686"/>
            <a:ext cx="8849538" cy="4912595"/>
            <a:chOff x="2669910" y="1198112"/>
            <a:chExt cx="3361648" cy="2670614"/>
          </a:xfrm>
        </p:grpSpPr>
        <p:sp>
          <p:nvSpPr>
            <p:cNvPr id="108" name="Google Shape;108;p16"/>
            <p:cNvSpPr/>
            <p:nvPr/>
          </p:nvSpPr>
          <p:spPr>
            <a:xfrm>
              <a:off x="3271198" y="1463313"/>
              <a:ext cx="2599200" cy="1998900"/>
            </a:xfrm>
            <a:prstGeom prst="triangle">
              <a:avLst>
                <a:gd fmla="val 50000" name="adj"/>
              </a:avLst>
            </a:prstGeom>
            <a:solidFill>
              <a:srgbClr val="BBCB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6"/>
            <p:cNvSpPr txBox="1"/>
            <p:nvPr/>
          </p:nvSpPr>
          <p:spPr>
            <a:xfrm>
              <a:off x="3825058" y="2505526"/>
              <a:ext cx="1524300" cy="107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1D1C1D"/>
                  </a:solidFill>
                </a:rPr>
                <a:t>ပဃုသ့ၣ်ညါမၤလိဘၣ်ဃးပှၤဆါလၢအနၢ်ပၢၢ်အဲကလံကျိာ်စှၤကီးဖိသ့ၣ်တဖၣ်လၢအအိၣ်ဆိးဝဲဖဲ ရၤလ့ၤ,ဒူၤရၤ,ခၠၤပၢၤဟ့,ခၤဘိၤရိၤဒီးတၢ်ဆါဟံၣ်လၢအလဲၤဝဲသ့ၣ်တဖၣ်. တၢ်အိၣ်ဆူၣ်အိၣ်ချ့ပှၤကွၢ်ထွဲတၢ်ဒီးတၢ်ရဲၣ်တၢ်ကျဲအတၢ်</a:t>
              </a:r>
              <a:endParaRPr sz="1300">
                <a:solidFill>
                  <a:srgbClr val="1D1C1D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rgbClr val="1D1C1D"/>
                  </a:solidFill>
                </a:rPr>
                <a:t>မၤကျဲဒ်သိးကမၤစှၤလီၤဝဲတၢ်ကွၢ်မဲာ်တၢ်သ့ၣ်တဖၣ်</a:t>
              </a:r>
              <a:endParaRPr b="1" sz="13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grpSp>
          <p:nvGrpSpPr>
            <p:cNvPr id="110" name="Google Shape;110;p16"/>
            <p:cNvGrpSpPr/>
            <p:nvPr/>
          </p:nvGrpSpPr>
          <p:grpSpPr>
            <a:xfrm>
              <a:off x="3668767" y="3276395"/>
              <a:ext cx="2328643" cy="592331"/>
              <a:chOff x="3668767" y="3276395"/>
              <a:chExt cx="2328643" cy="592331"/>
            </a:xfrm>
          </p:grpSpPr>
          <p:sp>
            <p:nvSpPr>
              <p:cNvPr id="111" name="Google Shape;111;p16"/>
              <p:cNvSpPr/>
              <p:nvPr/>
            </p:nvSpPr>
            <p:spPr>
              <a:xfrm rot="10800000">
                <a:off x="3668767" y="3490207"/>
                <a:ext cx="1740900" cy="125400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1D7E7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" name="Google Shape;112;p16"/>
              <p:cNvSpPr txBox="1"/>
              <p:nvPr/>
            </p:nvSpPr>
            <p:spPr>
              <a:xfrm rot="620">
                <a:off x="3746613" y="3575776"/>
                <a:ext cx="1662900" cy="29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45720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500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တၢ်သိၣ်လိမၤယုၤတၢ်ဃုထံၣ်သ့ၣ်ညါ/တၢ်ပဲာ်ထံနီၤဖးတၢ်ဂ့ၢ်လၢတၢ်ထၢဖှိၣ်အီၤတဖၣ်</a:t>
                </a:r>
                <a:endParaRPr sz="1500">
                  <a:solidFill>
                    <a:srgbClr val="1D7E75"/>
                  </a:solidFill>
                </a:endParaRPr>
              </a:p>
            </p:txBody>
          </p:sp>
          <p:sp>
            <p:nvSpPr>
              <p:cNvPr id="113" name="Google Shape;113;p16"/>
              <p:cNvSpPr/>
              <p:nvPr/>
            </p:nvSpPr>
            <p:spPr>
              <a:xfrm>
                <a:off x="5703710" y="3276395"/>
                <a:ext cx="293700" cy="398700"/>
              </a:xfrm>
              <a:prstGeom prst="ellipse">
                <a:avLst/>
              </a:prstGeom>
              <a:solidFill>
                <a:srgbClr val="1D7E75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02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</p:grpSp>
        <p:grpSp>
          <p:nvGrpSpPr>
            <p:cNvPr id="114" name="Google Shape;114;p16"/>
            <p:cNvGrpSpPr/>
            <p:nvPr/>
          </p:nvGrpSpPr>
          <p:grpSpPr>
            <a:xfrm>
              <a:off x="2669910" y="1384714"/>
              <a:ext cx="1740300" cy="2316312"/>
              <a:chOff x="2669910" y="1384714"/>
              <a:chExt cx="1740300" cy="2316312"/>
            </a:xfrm>
          </p:grpSpPr>
          <p:sp>
            <p:nvSpPr>
              <p:cNvPr id="115" name="Google Shape;115;p16"/>
              <p:cNvSpPr/>
              <p:nvPr/>
            </p:nvSpPr>
            <p:spPr>
              <a:xfrm rot="-3360517">
                <a:off x="2960437" y="2297046"/>
                <a:ext cx="1629676" cy="125310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249C9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16"/>
              <p:cNvSpPr txBox="1"/>
              <p:nvPr/>
            </p:nvSpPr>
            <p:spPr>
              <a:xfrm rot="-3365118">
                <a:off x="2457721" y="2141461"/>
                <a:ext cx="2164679" cy="6426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45720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500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ပပာ်ဖျါထီၣ်က့ၤတၢ်လၢပမၤလိသ့ၣ်တဖၣ်ဒ်သိးတၢ်ကတိၤကျိးထံတၢ်ဒီးတၢ်အိၣ်ဆူၣ်                                                                       </a:t>
                </a:r>
                <a:endParaRPr sz="15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500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        အိၣ်ချ့တၢ်ကွၢ်ထွဲကဂ့ၤထီၣ်က့ၤဝဲလၢပှၤတဝၢဂီၢ်</a:t>
                </a:r>
                <a:endParaRPr sz="15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500">
                  <a:solidFill>
                    <a:srgbClr val="249C9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17" name="Google Shape;117;p16"/>
              <p:cNvSpPr/>
              <p:nvPr/>
            </p:nvSpPr>
            <p:spPr>
              <a:xfrm>
                <a:off x="3081021" y="3302326"/>
                <a:ext cx="293700" cy="398700"/>
              </a:xfrm>
              <a:prstGeom prst="ellipse">
                <a:avLst/>
              </a:prstGeom>
              <a:solidFill>
                <a:srgbClr val="249C91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03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</p:grpSp>
        <p:grpSp>
          <p:nvGrpSpPr>
            <p:cNvPr id="118" name="Google Shape;118;p16"/>
            <p:cNvGrpSpPr/>
            <p:nvPr/>
          </p:nvGrpSpPr>
          <p:grpSpPr>
            <a:xfrm>
              <a:off x="4410210" y="1198112"/>
              <a:ext cx="1621348" cy="1861986"/>
              <a:chOff x="4410210" y="1198112"/>
              <a:chExt cx="1621348" cy="1861986"/>
            </a:xfrm>
          </p:grpSpPr>
          <p:sp>
            <p:nvSpPr>
              <p:cNvPr id="119" name="Google Shape;119;p16"/>
              <p:cNvSpPr/>
              <p:nvPr/>
            </p:nvSpPr>
            <p:spPr>
              <a:xfrm rot="3420919">
                <a:off x="4575050" y="2300047"/>
                <a:ext cx="1581515" cy="125402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155B5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16"/>
              <p:cNvSpPr/>
              <p:nvPr/>
            </p:nvSpPr>
            <p:spPr>
              <a:xfrm>
                <a:off x="4410210" y="1198113"/>
                <a:ext cx="322200" cy="398700"/>
              </a:xfrm>
              <a:prstGeom prst="ellipse">
                <a:avLst/>
              </a:prstGeom>
              <a:solidFill>
                <a:srgbClr val="155B55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01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  <p:sp>
            <p:nvSpPr>
              <p:cNvPr id="121" name="Google Shape;121;p16"/>
              <p:cNvSpPr txBox="1"/>
              <p:nvPr/>
            </p:nvSpPr>
            <p:spPr>
              <a:xfrm rot="3420235">
                <a:off x="4566443" y="1860201"/>
                <a:ext cx="1738031" cy="2928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45720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500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ဃုာ်ဒီးပှၤတဝၢတပၣ်ပတ့ထီၣ်တၢ်ဃု</a:t>
                </a:r>
                <a:endParaRPr sz="1500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  <a:p>
                <a:pPr indent="0" lvl="0" marL="45720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500">
                    <a:solidFill>
                      <a:schemeClr val="dk1"/>
                    </a:solidFill>
                    <a:latin typeface="Avenir"/>
                    <a:ea typeface="Avenir"/>
                    <a:cs typeface="Avenir"/>
                    <a:sym typeface="Avenir"/>
                  </a:rPr>
                  <a:t>ထံၣ်သ့ၣ်ညါဒီးပမၤလိသကိးတၢ်တပူၤဃီ</a:t>
                </a:r>
                <a:endParaRPr sz="1500">
                  <a:solidFill>
                    <a:srgbClr val="155B55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oogle Shape;126;p17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27" name="Google Shape;127;p17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7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9" name="Google Shape;129;p17"/>
          <p:cNvSpPr txBox="1"/>
          <p:nvPr/>
        </p:nvSpPr>
        <p:spPr>
          <a:xfrm>
            <a:off x="2950656" y="2133599"/>
            <a:ext cx="37860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ပမၤတ့ၢ်တၢ်မနုၤလဲၣ်</a:t>
            </a:r>
            <a:endParaRPr b="1" sz="30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30" name="Google Shape;130;p17"/>
          <p:cNvSpPr txBox="1"/>
          <p:nvPr/>
        </p:nvSpPr>
        <p:spPr>
          <a:xfrm>
            <a:off x="3963254" y="3115099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131" name="Google Shape;131;p17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132" name="Google Shape;132;p17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3" name="Google Shape;133;p17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34" name="Google Shape;134;p17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35" name="Google Shape;135;p17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17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7" name="Google Shape;137;p17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8" name="Google Shape;138;p17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9" name="Google Shape;139;p17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0" name="Google Shape;140;p17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1" name="Google Shape;141;p17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2" name="Google Shape;142;p17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3" name="Google Shape;143;p17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4" name="Google Shape;144;p17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8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4" name="Google Shape;154;p18"/>
          <p:cNvSpPr/>
          <p:nvPr/>
        </p:nvSpPr>
        <p:spPr>
          <a:xfrm>
            <a:off x="164000" y="-80350"/>
            <a:ext cx="1877112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5" name="Google Shape;155;p18"/>
          <p:cNvSpPr txBox="1"/>
          <p:nvPr/>
        </p:nvSpPr>
        <p:spPr>
          <a:xfrm>
            <a:off x="164000" y="1503525"/>
            <a:ext cx="41109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2000">
                <a:solidFill>
                  <a:schemeClr val="dk1"/>
                </a:solidFill>
                <a:latin typeface="Lexend Black"/>
                <a:ea typeface="Lexend Black"/>
                <a:cs typeface="Lexend Black"/>
                <a:sym typeface="Lexend Black"/>
              </a:rPr>
              <a:t> ပှၤတဝၢတၢၣ်ပီၣ်တၢၣ်ပီဘၣ်ဃးတၢ်အိၣ်ဆူၣ်အိၣ်ချ့</a:t>
            </a:r>
            <a:endParaRPr sz="2000">
              <a:solidFill>
                <a:schemeClr val="dk1"/>
              </a:solidFill>
              <a:latin typeface="Lexend Black"/>
              <a:ea typeface="Lexend Black"/>
              <a:cs typeface="Lexend Black"/>
              <a:sym typeface="Lexend Black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6" name="Google Shape;156;p18"/>
          <p:cNvSpPr txBox="1"/>
          <p:nvPr/>
        </p:nvSpPr>
        <p:spPr>
          <a:xfrm>
            <a:off x="2226750" y="0"/>
            <a:ext cx="48888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2000">
                <a:solidFill>
                  <a:schemeClr val="dk1"/>
                </a:solidFill>
                <a:latin typeface="Lexend Black"/>
                <a:ea typeface="Lexend Black"/>
                <a:cs typeface="Lexend Black"/>
                <a:sym typeface="Lexend Black"/>
              </a:rPr>
              <a:t>တၢ်သံကွၢ်စံးဆၢသကိးတၢ်လၢမဲာ်သကိးမဲာ်ဒီး</a:t>
            </a:r>
            <a:endParaRPr sz="2000">
              <a:solidFill>
                <a:schemeClr val="dk1"/>
              </a:solidFill>
              <a:latin typeface="Lexend Black"/>
              <a:ea typeface="Lexend Black"/>
              <a:cs typeface="Lexend Black"/>
              <a:sym typeface="Lexend Black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Lexend Black"/>
                <a:ea typeface="Lexend Black"/>
                <a:cs typeface="Lexend Black"/>
                <a:sym typeface="Lexend Black"/>
              </a:rPr>
              <a:t>ပှၤတဝၢတဂၤဒီးတဂၤ</a:t>
            </a:r>
            <a:endParaRPr sz="2000">
              <a:solidFill>
                <a:srgbClr val="8CA9AD"/>
              </a:solidFill>
              <a:latin typeface="Lexend Black"/>
              <a:ea typeface="Lexend Black"/>
              <a:cs typeface="Lexend Black"/>
              <a:sym typeface="Lexend Black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7" name="Google Shape;157;p18"/>
          <p:cNvSpPr txBox="1"/>
          <p:nvPr/>
        </p:nvSpPr>
        <p:spPr>
          <a:xfrm>
            <a:off x="88550" y="2571750"/>
            <a:ext cx="3672000" cy="10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ပရဲၣ်ကျဲၤဝဲပှၤတဝၢလၢကကတိၤသကိးတၢ်ဘၣ်ဃးတၢ်အိၣ်ဆူၣ်အိၣ်ချ့. ကျိာ်လၢဘၣ်တၢ်တဲဝဲ, စပဲနံၣ်,အဲရဘံး,ကညီ,ဒီးပယီၤ.</a:t>
            </a:r>
            <a:endParaRPr sz="1600"/>
          </a:p>
        </p:txBody>
      </p:sp>
      <p:sp>
        <p:nvSpPr>
          <p:cNvPr id="158" name="Google Shape;158;p18"/>
          <p:cNvSpPr txBox="1"/>
          <p:nvPr/>
        </p:nvSpPr>
        <p:spPr>
          <a:xfrm>
            <a:off x="2226750" y="735300"/>
            <a:ext cx="5031900" cy="18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</a:rPr>
              <a:t>ပသံကွၢ်ဝဲပှၤတဆံယဲၢ်ဂၤ. ကျိးသ့ၣ်တဖၣ်: စပဲနံၣ်,ပယီၤ,ကညီ,ခံယၤဝါဒၤ,ဖါစတိၤ,ဒါရံၤ, ဒီး အဲရဘံး</a:t>
            </a:r>
            <a:endParaRPr sz="20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9" name="Google Shape;159;p18"/>
          <p:cNvSpPr txBox="1"/>
          <p:nvPr/>
        </p:nvSpPr>
        <p:spPr>
          <a:xfrm>
            <a:off x="4648500" y="1735950"/>
            <a:ext cx="44955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Lexend Black"/>
                <a:ea typeface="Lexend Black"/>
                <a:cs typeface="Lexend Black"/>
                <a:sym typeface="Lexend Black"/>
              </a:rPr>
              <a:t>ကျိာ်တၢ်တီတၢ်လိၤတၢ်ကွၢ်ထံဆိကမိၣ်အဂ့ၢ်</a:t>
            </a:r>
            <a:endParaRPr sz="2000">
              <a:solidFill>
                <a:schemeClr val="dk1"/>
              </a:solidFill>
              <a:latin typeface="Lexend Black"/>
              <a:ea typeface="Lexend Black"/>
              <a:cs typeface="Lexend Black"/>
              <a:sym typeface="Lexend Black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0" name="Google Shape;160;p18"/>
          <p:cNvSpPr txBox="1"/>
          <p:nvPr/>
        </p:nvSpPr>
        <p:spPr>
          <a:xfrm>
            <a:off x="5209675" y="1848375"/>
            <a:ext cx="3571800" cy="25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ပပဲာ်ထံနီၤဖးဒီးကွၢ်ထံဆိကမိၣ်ပှၤဆါအတၢ်လဲၤထံၣ်လိာ်သးဒီးကသံၣ်သရၣ်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သ့ၣ်တဖၣ်အတၢ်လဲၢၤခီဖျိ နီၢ်ဂံၢ်အိၣ်ဝဲ 1200</a:t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1" name="Google Shape;161;p18"/>
          <p:cNvSpPr txBox="1"/>
          <p:nvPr/>
        </p:nvSpPr>
        <p:spPr>
          <a:xfrm>
            <a:off x="2786099" y="3450625"/>
            <a:ext cx="35718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တၢ်ကွၢ်ကဒါက့ၤတၢ်သိၣ်တၢ်သီ</a:t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2" name="Google Shape;162;p18"/>
          <p:cNvSpPr txBox="1"/>
          <p:nvPr/>
        </p:nvSpPr>
        <p:spPr>
          <a:xfrm>
            <a:off x="2786099" y="3666288"/>
            <a:ext cx="3571800" cy="16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ပကွၢ်ကဒါက့ၤကျိာ်အခွဲးယာ်ဒီးအတၢ်ဘျၢသ့ၣ်တဖၣ်လၢ, ဒူၣ်(Duke), ယူၤအဲစံၤ(UNC), ကီၢ်စဲၣ်,ဒီးပဒိၣ်</a:t>
            </a:r>
            <a:endParaRPr sz="18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oogle Shape;167;p19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68" name="Google Shape;168;p19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19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0" name="Google Shape;170;p19"/>
          <p:cNvSpPr txBox="1"/>
          <p:nvPr/>
        </p:nvSpPr>
        <p:spPr>
          <a:xfrm>
            <a:off x="2056936" y="1778975"/>
            <a:ext cx="50304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Lexend Black"/>
                <a:ea typeface="Lexend Black"/>
                <a:cs typeface="Lexend Black"/>
                <a:sym typeface="Lexend Black"/>
              </a:rPr>
              <a:t>ပမၤလိန့ၢ်တ့ၢ်တၢ်မနုၤလဲၣ်</a:t>
            </a:r>
            <a:endParaRPr sz="3000">
              <a:solidFill>
                <a:srgbClr val="FFFFFF"/>
              </a:solidFill>
              <a:latin typeface="Lexend Black"/>
              <a:ea typeface="Lexend Black"/>
              <a:cs typeface="Lexend Black"/>
              <a:sym typeface="Lexend Black"/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1" name="Google Shape;171;p19"/>
          <p:cNvSpPr txBox="1"/>
          <p:nvPr/>
        </p:nvSpPr>
        <p:spPr>
          <a:xfrm>
            <a:off x="3651254" y="3100388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172" name="Google Shape;172;p19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173" name="Google Shape;173;p19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4" name="Google Shape;174;p19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75" name="Google Shape;175;p19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76" name="Google Shape;176;p19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7" name="Google Shape;177;p19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8" name="Google Shape;178;p19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9" name="Google Shape;179;p19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0" name="Google Shape;180;p19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1" name="Google Shape;181;p19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2" name="Google Shape;182;p19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3" name="Google Shape;183;p19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4" name="Google Shape;184;p19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5" name="Google Shape;185;p19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0"/>
          <p:cNvSpPr/>
          <p:nvPr/>
        </p:nvSpPr>
        <p:spPr>
          <a:xfrm>
            <a:off x="6578161" y="0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1" name="Google Shape;191;p20"/>
          <p:cNvSpPr txBox="1"/>
          <p:nvPr/>
        </p:nvSpPr>
        <p:spPr>
          <a:xfrm>
            <a:off x="514423" y="4201098"/>
            <a:ext cx="37524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192" name="Google Shape;192;p20"/>
          <p:cNvGrpSpPr/>
          <p:nvPr/>
        </p:nvGrpSpPr>
        <p:grpSpPr>
          <a:xfrm>
            <a:off x="68475" y="646294"/>
            <a:ext cx="8561093" cy="3888044"/>
            <a:chOff x="68462" y="1818764"/>
            <a:chExt cx="5263183" cy="170807"/>
          </a:xfrm>
        </p:grpSpPr>
        <p:sp>
          <p:nvSpPr>
            <p:cNvPr id="193" name="Google Shape;193;p20"/>
            <p:cNvSpPr txBox="1"/>
            <p:nvPr/>
          </p:nvSpPr>
          <p:spPr>
            <a:xfrm>
              <a:off x="68462" y="1818764"/>
              <a:ext cx="3230400" cy="1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10002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800">
                  <a:solidFill>
                    <a:srgbClr val="1D1C1D"/>
                  </a:solidFill>
                  <a:latin typeface="Avenir"/>
                  <a:ea typeface="Avenir"/>
                  <a:cs typeface="Avenir"/>
                  <a:sym typeface="Avenir"/>
                </a:rPr>
                <a:t>တၢ်မၤစၢၤ တၢ်တဲကျိးထံတၢ်သ့ၣ်တဖၣ်</a:t>
              </a:r>
              <a:endParaRPr sz="1800">
                <a:solidFill>
                  <a:srgbClr val="8CA9AD"/>
                </a:solidFill>
                <a:latin typeface="Lexend SemiBold"/>
                <a:ea typeface="Lexend SemiBold"/>
                <a:cs typeface="Lexend SemiBold"/>
                <a:sym typeface="Lexend SemiBold"/>
              </a:endParaRPr>
            </a:p>
          </p:txBody>
        </p:sp>
        <p:sp>
          <p:nvSpPr>
            <p:cNvPr id="194" name="Google Shape;194;p20"/>
            <p:cNvSpPr txBox="1"/>
            <p:nvPr/>
          </p:nvSpPr>
          <p:spPr>
            <a:xfrm>
              <a:off x="476445" y="1982071"/>
              <a:ext cx="4855200" cy="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95" name="Google Shape;195;p20"/>
          <p:cNvSpPr txBox="1"/>
          <p:nvPr/>
        </p:nvSpPr>
        <p:spPr>
          <a:xfrm>
            <a:off x="68475" y="65763"/>
            <a:ext cx="1574100" cy="9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ကညီတဝၢ</a:t>
            </a:r>
            <a:endParaRPr b="1" sz="24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6" name="Google Shape;196;p20"/>
          <p:cNvSpPr txBox="1"/>
          <p:nvPr/>
        </p:nvSpPr>
        <p:spPr>
          <a:xfrm>
            <a:off x="4982175" y="2502025"/>
            <a:ext cx="36474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sp>
        <p:nvSpPr>
          <p:cNvPr id="197" name="Google Shape;197;p20"/>
          <p:cNvSpPr txBox="1"/>
          <p:nvPr/>
        </p:nvSpPr>
        <p:spPr>
          <a:xfrm>
            <a:off x="4982175" y="2823506"/>
            <a:ext cx="37056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22860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sp>
        <p:nvSpPr>
          <p:cNvPr id="198" name="Google Shape;198;p20"/>
          <p:cNvSpPr txBox="1"/>
          <p:nvPr/>
        </p:nvSpPr>
        <p:spPr>
          <a:xfrm>
            <a:off x="4877400" y="1697144"/>
            <a:ext cx="37524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22860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9" name="Google Shape;199;p20"/>
          <p:cNvSpPr txBox="1"/>
          <p:nvPr/>
        </p:nvSpPr>
        <p:spPr>
          <a:xfrm>
            <a:off x="68475" y="1056975"/>
            <a:ext cx="7318500" cy="108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1.ကသံၣ်သရၣ်မ့တအိၣ်ဖျါဘၣ်န့ၤပှၤကတိၤကျိးထံတၢ်သ့ၣ်တဖၣ်</a:t>
            </a:r>
            <a:endParaRPr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ညီနုၢ်တအိၣ်ဘၣ်(တၢ်ဆဲးလီၤမံၤအလီၢ်,</a:t>
            </a:r>
            <a:endParaRPr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ဒၢးမၤကွၢ်,တၢ်သမံသမိးကွၢ်တၢ်အိၣ်ဆူၣ်အိၣ်ချ့လီၢ်)</a:t>
            </a:r>
            <a:endParaRPr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00" name="Google Shape;200;p20"/>
          <p:cNvSpPr txBox="1"/>
          <p:nvPr/>
        </p:nvSpPr>
        <p:spPr>
          <a:xfrm>
            <a:off x="145575" y="2093763"/>
            <a:ext cx="3000000" cy="11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2.ကသံၣ်သရၣ်ဒၣ်လဲာ်ဆဲးကျိာ်ပှၤတဲကျိာ်ထံတၢ်မ့န့ၢ်သနါက့, ဒ်သိးကန့ၢ်ဘၣ်ပှၤကတိၤကျိာ်ထံတၢ်လၢအစဲးနီၢ်န့ၣ်ကီဝဲဒိၣ်မး</a:t>
            </a:r>
            <a:endParaRPr sz="1800"/>
          </a:p>
        </p:txBody>
      </p:sp>
      <p:sp>
        <p:nvSpPr>
          <p:cNvPr id="201" name="Google Shape;201;p20"/>
          <p:cNvSpPr txBox="1"/>
          <p:nvPr/>
        </p:nvSpPr>
        <p:spPr>
          <a:xfrm>
            <a:off x="4982175" y="1340563"/>
            <a:ext cx="4142700" cy="12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3.တၢ်ကတိၤကျိာ်ထံတၢ်လီၤတံၢ်လီၤဆဲးမ့တအိၣ်ဘၣ်, တၢ်ဃုသ့ၣ်ညါနၢ်ပၢၢ်တၢ်သမံသမိးကွၢ်တၢ်အိၣ်ဆူၣ်အိၣ်ချ့အဂ့ၢ်အကျိၤ</a:t>
            </a:r>
            <a:endParaRPr sz="1300"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ဒီးတၢ်ကူဆါယါဘျါအကျဲမ့ယံာ်ထီၣ်ဒီးကကဲထီၣ်တၢ်ကိၢ်တၢ်ဂီၤဒီးတၢ်သးဒ့ဒီလၢပှၤဆါအဂီၢ်</a:t>
            </a:r>
            <a:endParaRPr sz="1300"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02" name="Google Shape;202;p20"/>
          <p:cNvSpPr txBox="1"/>
          <p:nvPr/>
        </p:nvSpPr>
        <p:spPr>
          <a:xfrm>
            <a:off x="4877400" y="2783513"/>
            <a:ext cx="3563100" cy="12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4</a:t>
            </a:r>
            <a:r>
              <a:rPr lang="en" sz="16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.ကညီၤကျိာ်အသီၣ်ဒီးပှၤတဲတၢ်တဒ်သိးသိးလိာ်သးအဃိဒီးကဲထီတၢ်နၢ်ပၢၢ်ကမၣ်လိာ်သးဒီးတၢ်ကတိၤကျိာ်ထံကမၣ်သ့ဝဲစ့ၢ်ကိးလီၤ</a:t>
            </a:r>
            <a:endParaRPr sz="1600"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03" name="Google Shape;203;p20"/>
          <p:cNvSpPr txBox="1"/>
          <p:nvPr/>
        </p:nvSpPr>
        <p:spPr>
          <a:xfrm>
            <a:off x="2434025" y="4789500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04" name="Google Shape;204;p20"/>
          <p:cNvSpPr txBox="1"/>
          <p:nvPr/>
        </p:nvSpPr>
        <p:spPr>
          <a:xfrm>
            <a:off x="2227725" y="4201100"/>
            <a:ext cx="3000000" cy="8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1D1C1D"/>
                </a:solidFill>
                <a:latin typeface="Lexend Medium"/>
                <a:ea typeface="Lexend Medium"/>
                <a:cs typeface="Lexend Medium"/>
                <a:sym typeface="Lexend Medium"/>
              </a:rPr>
              <a:t>5.ပှၤကျိာ်ထံတၢ်လၢကီၢ်လၢအဝဲသ့ၣ်ဟဲဝဲတဖၣ်န့ၣ်အသုသ့ၣ်တၢ်ပာ်ကဲစှၤဒီးမ့ၢ်ပှၤလၢထီဒါတၢ်</a:t>
            </a:r>
            <a:endParaRPr sz="1300">
              <a:solidFill>
                <a:srgbClr val="1D1C1D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1"/>
          <p:cNvSpPr txBox="1"/>
          <p:nvPr/>
        </p:nvSpPr>
        <p:spPr>
          <a:xfrm>
            <a:off x="1831275" y="143325"/>
            <a:ext cx="5703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တၢ်ဆါဟံၣ်အကျိၤအကျဲသ့ၣ်တဖၣ်</a:t>
            </a:r>
            <a:endParaRPr sz="2400"/>
          </a:p>
        </p:txBody>
      </p:sp>
      <p:sp>
        <p:nvSpPr>
          <p:cNvPr id="210" name="Google Shape;210;p21"/>
          <p:cNvSpPr txBox="1"/>
          <p:nvPr/>
        </p:nvSpPr>
        <p:spPr>
          <a:xfrm>
            <a:off x="1831275" y="948625"/>
            <a:ext cx="4694700" cy="9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1.အကီဝဲဒိၣ်မးဖဲနမ့ကဘၣ်လဲၤတၢ်လီၢ်သ့ၣ်တဖၣ်လၢနတလဲၤဘူဘၣ်ဒီးပှၤလၢကမၤစၢၤနၤလၢအတဲနကျိာ်</a:t>
            </a:r>
            <a:endParaRPr sz="1600"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ဘၣ်သ့ၣ်တဖၣ်တအိၣ်စ့ၢ်ကီးဘၣ်</a:t>
            </a:r>
            <a:endParaRPr sz="1600"/>
          </a:p>
        </p:txBody>
      </p:sp>
      <p:sp>
        <p:nvSpPr>
          <p:cNvPr id="211" name="Google Shape;211;p21"/>
          <p:cNvSpPr txBox="1"/>
          <p:nvPr/>
        </p:nvSpPr>
        <p:spPr>
          <a:xfrm>
            <a:off x="1897425" y="2040500"/>
            <a:ext cx="6067200" cy="7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2.တၢ်အုၣ်ကီၤ,တၢ်ဟ့ၣ်သးကညီၤတၢ်ကရၢကရိလၢအံကွၢ်တၢ်,</a:t>
            </a:r>
            <a:endParaRPr sz="1600">
              <a:solidFill>
                <a:srgbClr val="1D1C1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1D1C1D"/>
                </a:solidFill>
                <a:latin typeface="Avenir"/>
                <a:ea typeface="Avenir"/>
                <a:cs typeface="Avenir"/>
                <a:sym typeface="Avenir"/>
              </a:rPr>
              <a:t>  ဒီးတၢ်မၤစၢၤတၢ်ဘၣ်ဃးကျိၣ်စ့လၢဘၣ်တၢ်နၢ်ပၢၢ်အီၤကီသ့ၣ်တဖၣ်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